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4" r:id="rId4"/>
    <p:sldId id="261" r:id="rId5"/>
    <p:sldId id="259" r:id="rId6"/>
    <p:sldId id="262" r:id="rId7"/>
    <p:sldId id="257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8" autoAdjust="0"/>
  </p:normalViewPr>
  <p:slideViewPr>
    <p:cSldViewPr snapToGrid="0">
      <p:cViewPr varScale="1">
        <p:scale>
          <a:sx n="70" d="100"/>
          <a:sy n="70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6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2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7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4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060B-9F0C-40C5-BAED-49DB322D5878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9435-E239-4036-84A9-8517AECF8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9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4798-B507-3E32-55A8-89337B205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1075"/>
            <a:ext cx="7772400" cy="677494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Петербургские </a:t>
            </a:r>
            <a:r>
              <a:rPr lang="ru-RU" sz="4900" b="1" kern="100" dirty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традиции в области защиты </a:t>
            </a:r>
            <a: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  <a:b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" dirty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70-летию Гаагской </a:t>
            </a:r>
            <a:r>
              <a:rPr lang="ru-RU" sz="4000" b="1" kern="100" dirty="0" smtClean="0">
                <a:solidFill>
                  <a:srgbClr val="8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конвенции о защите культурных ценностей в случае вооружённого конфликта</a:t>
            </a:r>
            <a:r>
              <a:rPr lang="ru-RU" sz="1800" kern="100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solidFill>
                  <a:srgbClr val="8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8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99DDB4-11DA-9C1F-6F54-0A1B736C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2" y="0"/>
            <a:ext cx="548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11B24-4B28-074A-5B55-4B3E1730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2" y="0"/>
            <a:ext cx="548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5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528F5C-E90E-3CEF-B07F-8A28466CE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2" y="0"/>
            <a:ext cx="548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6917CF-B93C-F130-7B52-7CF853051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7" y="0"/>
            <a:ext cx="548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3F1B8-B90A-BD63-1822-F61B6677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2" y="0"/>
            <a:ext cx="548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9A714B-732D-F1FA-D202-30E636B2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ACA3D-DC98-C92F-B6AE-07C3C5B38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7" y="0"/>
            <a:ext cx="548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F3F15-0555-67B6-D452-673A90253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2" y="0"/>
            <a:ext cx="548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1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25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Тема Office</vt:lpstr>
      <vt:lpstr>Петербургские правовые традиции в области защиты культуры   К 70-летию Гаагской конвенции о защите культурных ценностей в случае вооружённого конфликта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science</dc:creator>
  <cp:lastModifiedBy>Будникова</cp:lastModifiedBy>
  <cp:revision>5</cp:revision>
  <dcterms:created xsi:type="dcterms:W3CDTF">2024-05-08T14:23:57Z</dcterms:created>
  <dcterms:modified xsi:type="dcterms:W3CDTF">2024-05-08T16:19:24Z</dcterms:modified>
</cp:coreProperties>
</file>